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3" r:id="rId1"/>
  </p:sldMasterIdLst>
  <p:notesMasterIdLst>
    <p:notesMasterId r:id="rId5"/>
  </p:notesMasterIdLst>
  <p:handoutMasterIdLst>
    <p:handoutMasterId r:id="rId6"/>
  </p:handout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398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9762DA-B633-477C-8F8E-A395BC27C628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12605D0E-ECF1-4A04-9D2D-F63341A0BDEB}">
      <dgm:prSet/>
      <dgm:spPr/>
      <dgm:t>
        <a:bodyPr/>
        <a:lstStyle/>
        <a:p>
          <a:pPr rtl="0"/>
          <a:r>
            <a:rPr lang="fr-CA" dirty="0" smtClean="0"/>
            <a:t>Forums en ligne</a:t>
          </a:r>
          <a:endParaRPr lang="fr-CA" dirty="0"/>
        </a:p>
      </dgm:t>
    </dgm:pt>
    <dgm:pt modelId="{CC0DF943-BE49-438F-881A-AA6E18AC956B}" type="parTrans" cxnId="{A71A8841-415E-4CFA-A9BF-DB830B1C6A9B}">
      <dgm:prSet/>
      <dgm:spPr/>
      <dgm:t>
        <a:bodyPr/>
        <a:lstStyle/>
        <a:p>
          <a:endParaRPr lang="fr-CA"/>
        </a:p>
      </dgm:t>
    </dgm:pt>
    <dgm:pt modelId="{9E56FAE8-5ABA-438A-9EBF-3F278AE8E04A}" type="sibTrans" cxnId="{A71A8841-415E-4CFA-A9BF-DB830B1C6A9B}">
      <dgm:prSet/>
      <dgm:spPr/>
      <dgm:t>
        <a:bodyPr/>
        <a:lstStyle/>
        <a:p>
          <a:endParaRPr lang="fr-CA"/>
        </a:p>
      </dgm:t>
    </dgm:pt>
    <dgm:pt modelId="{8979A3F9-B0CF-4211-8663-66436D6062BF}">
      <dgm:prSet/>
      <dgm:spPr/>
      <dgm:t>
        <a:bodyPr/>
        <a:lstStyle/>
        <a:p>
          <a:pPr rtl="0"/>
          <a:r>
            <a:rPr lang="fr-CA" dirty="0" smtClean="0"/>
            <a:t>Messages instantanés</a:t>
          </a:r>
          <a:endParaRPr lang="fr-CA" dirty="0"/>
        </a:p>
      </dgm:t>
    </dgm:pt>
    <dgm:pt modelId="{96C476EC-197A-4140-9E42-C1256A6D314E}" type="parTrans" cxnId="{D64428B7-702B-4D7D-907C-FAAFF0B3DD6E}">
      <dgm:prSet/>
      <dgm:spPr/>
      <dgm:t>
        <a:bodyPr/>
        <a:lstStyle/>
        <a:p>
          <a:endParaRPr lang="fr-CA"/>
        </a:p>
      </dgm:t>
    </dgm:pt>
    <dgm:pt modelId="{CB585E42-4628-4DC2-B6BD-6862F854FFA9}" type="sibTrans" cxnId="{D64428B7-702B-4D7D-907C-FAAFF0B3DD6E}">
      <dgm:prSet/>
      <dgm:spPr/>
      <dgm:t>
        <a:bodyPr/>
        <a:lstStyle/>
        <a:p>
          <a:endParaRPr lang="fr-CA"/>
        </a:p>
      </dgm:t>
    </dgm:pt>
    <dgm:pt modelId="{E4242872-D877-4169-88DE-E498FE5F8BBF}">
      <dgm:prSet/>
      <dgm:spPr/>
      <dgm:t>
        <a:bodyPr/>
        <a:lstStyle/>
        <a:p>
          <a:pPr rtl="0"/>
          <a:r>
            <a:rPr lang="fr-CA" dirty="0" smtClean="0"/>
            <a:t>Annonces classées en ligne</a:t>
          </a:r>
          <a:endParaRPr lang="fr-CA" dirty="0"/>
        </a:p>
      </dgm:t>
    </dgm:pt>
    <dgm:pt modelId="{82FC34A3-A3F3-49C4-A4B2-CC28BE91B72F}" type="parTrans" cxnId="{E3396B93-FC48-43C3-BF99-67D180937E3E}">
      <dgm:prSet/>
      <dgm:spPr/>
      <dgm:t>
        <a:bodyPr/>
        <a:lstStyle/>
        <a:p>
          <a:endParaRPr lang="fr-CA"/>
        </a:p>
      </dgm:t>
    </dgm:pt>
    <dgm:pt modelId="{2FC65181-9B38-4001-B557-7670FB5627E9}" type="sibTrans" cxnId="{E3396B93-FC48-43C3-BF99-67D180937E3E}">
      <dgm:prSet/>
      <dgm:spPr/>
      <dgm:t>
        <a:bodyPr/>
        <a:lstStyle/>
        <a:p>
          <a:endParaRPr lang="fr-CA"/>
        </a:p>
      </dgm:t>
    </dgm:pt>
    <dgm:pt modelId="{7FD8D4EF-1338-4670-976C-A332EE4CF8D0}" type="pres">
      <dgm:prSet presAssocID="{1E9762DA-B633-477C-8F8E-A395BC27C62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CA"/>
        </a:p>
      </dgm:t>
    </dgm:pt>
    <dgm:pt modelId="{0576E4EE-2A11-4E63-A556-F8E5030FFFC9}" type="pres">
      <dgm:prSet presAssocID="{12605D0E-ECF1-4A04-9D2D-F63341A0BDE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CA"/>
        </a:p>
      </dgm:t>
    </dgm:pt>
    <dgm:pt modelId="{25E9ABCE-42E9-4DF3-95A4-0606BB90B9BE}" type="pres">
      <dgm:prSet presAssocID="{9E56FAE8-5ABA-438A-9EBF-3F278AE8E04A}" presName="spacer" presStyleCnt="0"/>
      <dgm:spPr/>
    </dgm:pt>
    <dgm:pt modelId="{73956A4A-BB77-46FD-B459-B6157974CEE1}" type="pres">
      <dgm:prSet presAssocID="{8979A3F9-B0CF-4211-8663-66436D6062B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CA"/>
        </a:p>
      </dgm:t>
    </dgm:pt>
    <dgm:pt modelId="{7F088B08-C352-46D0-BB7E-E818337349E6}" type="pres">
      <dgm:prSet presAssocID="{CB585E42-4628-4DC2-B6BD-6862F854FFA9}" presName="spacer" presStyleCnt="0"/>
      <dgm:spPr/>
    </dgm:pt>
    <dgm:pt modelId="{F1B118EC-F50D-4F9E-839C-2CA009CBC02D}" type="pres">
      <dgm:prSet presAssocID="{E4242872-D877-4169-88DE-E498FE5F8BB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CA"/>
        </a:p>
      </dgm:t>
    </dgm:pt>
  </dgm:ptLst>
  <dgm:cxnLst>
    <dgm:cxn modelId="{AAEE7827-FCD1-416C-9850-4E51CC239BBC}" type="presOf" srcId="{1E9762DA-B633-477C-8F8E-A395BC27C628}" destId="{7FD8D4EF-1338-4670-976C-A332EE4CF8D0}" srcOrd="0" destOrd="0" presId="urn:microsoft.com/office/officeart/2005/8/layout/vList2"/>
    <dgm:cxn modelId="{AC0EC2AB-4FB9-4432-9F71-A246D6F0B6CB}" type="presOf" srcId="{E4242872-D877-4169-88DE-E498FE5F8BBF}" destId="{F1B118EC-F50D-4F9E-839C-2CA009CBC02D}" srcOrd="0" destOrd="0" presId="urn:microsoft.com/office/officeart/2005/8/layout/vList2"/>
    <dgm:cxn modelId="{E3396B93-FC48-43C3-BF99-67D180937E3E}" srcId="{1E9762DA-B633-477C-8F8E-A395BC27C628}" destId="{E4242872-D877-4169-88DE-E498FE5F8BBF}" srcOrd="2" destOrd="0" parTransId="{82FC34A3-A3F3-49C4-A4B2-CC28BE91B72F}" sibTransId="{2FC65181-9B38-4001-B557-7670FB5627E9}"/>
    <dgm:cxn modelId="{A71A8841-415E-4CFA-A9BF-DB830B1C6A9B}" srcId="{1E9762DA-B633-477C-8F8E-A395BC27C628}" destId="{12605D0E-ECF1-4A04-9D2D-F63341A0BDEB}" srcOrd="0" destOrd="0" parTransId="{CC0DF943-BE49-438F-881A-AA6E18AC956B}" sibTransId="{9E56FAE8-5ABA-438A-9EBF-3F278AE8E04A}"/>
    <dgm:cxn modelId="{128EB140-67BC-4F55-BFDC-EA4267206B8F}" type="presOf" srcId="{8979A3F9-B0CF-4211-8663-66436D6062BF}" destId="{73956A4A-BB77-46FD-B459-B6157974CEE1}" srcOrd="0" destOrd="0" presId="urn:microsoft.com/office/officeart/2005/8/layout/vList2"/>
    <dgm:cxn modelId="{92756F5B-BF83-4B2B-8740-339B1E3CF0D3}" type="presOf" srcId="{12605D0E-ECF1-4A04-9D2D-F63341A0BDEB}" destId="{0576E4EE-2A11-4E63-A556-F8E5030FFFC9}" srcOrd="0" destOrd="0" presId="urn:microsoft.com/office/officeart/2005/8/layout/vList2"/>
    <dgm:cxn modelId="{D64428B7-702B-4D7D-907C-FAAFF0B3DD6E}" srcId="{1E9762DA-B633-477C-8F8E-A395BC27C628}" destId="{8979A3F9-B0CF-4211-8663-66436D6062BF}" srcOrd="1" destOrd="0" parTransId="{96C476EC-197A-4140-9E42-C1256A6D314E}" sibTransId="{CB585E42-4628-4DC2-B6BD-6862F854FFA9}"/>
    <dgm:cxn modelId="{6AE45D79-8400-4A2B-B294-93AB06FD3DED}" type="presParOf" srcId="{7FD8D4EF-1338-4670-976C-A332EE4CF8D0}" destId="{0576E4EE-2A11-4E63-A556-F8E5030FFFC9}" srcOrd="0" destOrd="0" presId="urn:microsoft.com/office/officeart/2005/8/layout/vList2"/>
    <dgm:cxn modelId="{4AE77EE4-47EE-46B4-A8E9-2E25319B05A1}" type="presParOf" srcId="{7FD8D4EF-1338-4670-976C-A332EE4CF8D0}" destId="{25E9ABCE-42E9-4DF3-95A4-0606BB90B9BE}" srcOrd="1" destOrd="0" presId="urn:microsoft.com/office/officeart/2005/8/layout/vList2"/>
    <dgm:cxn modelId="{746B50C3-32A6-4689-AB42-06FB9983FC94}" type="presParOf" srcId="{7FD8D4EF-1338-4670-976C-A332EE4CF8D0}" destId="{73956A4A-BB77-46FD-B459-B6157974CEE1}" srcOrd="2" destOrd="0" presId="urn:microsoft.com/office/officeart/2005/8/layout/vList2"/>
    <dgm:cxn modelId="{B17DD190-F70C-4C06-A7D2-8F582D4735DC}" type="presParOf" srcId="{7FD8D4EF-1338-4670-976C-A332EE4CF8D0}" destId="{7F088B08-C352-46D0-BB7E-E818337349E6}" srcOrd="3" destOrd="0" presId="urn:microsoft.com/office/officeart/2005/8/layout/vList2"/>
    <dgm:cxn modelId="{281E3FF3-6A89-4EBE-B8E1-182B3CA15E3C}" type="presParOf" srcId="{7FD8D4EF-1338-4670-976C-A332EE4CF8D0}" destId="{F1B118EC-F50D-4F9E-839C-2CA009CBC02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76E4EE-2A11-4E63-A556-F8E5030FFFC9}">
      <dsp:nvSpPr>
        <dsp:cNvPr id="0" name=""/>
        <dsp:cNvSpPr/>
      </dsp:nvSpPr>
      <dsp:spPr>
        <a:xfrm>
          <a:off x="0" y="15617"/>
          <a:ext cx="7408333" cy="10553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4400" kern="1200" dirty="0" smtClean="0"/>
            <a:t>Forums en ligne</a:t>
          </a:r>
          <a:endParaRPr lang="fr-CA" sz="4400" kern="1200" dirty="0"/>
        </a:p>
      </dsp:txBody>
      <dsp:txXfrm>
        <a:off x="51517" y="67134"/>
        <a:ext cx="7305299" cy="952306"/>
      </dsp:txXfrm>
    </dsp:sp>
    <dsp:sp modelId="{73956A4A-BB77-46FD-B459-B6157974CEE1}">
      <dsp:nvSpPr>
        <dsp:cNvPr id="0" name=""/>
        <dsp:cNvSpPr/>
      </dsp:nvSpPr>
      <dsp:spPr>
        <a:xfrm>
          <a:off x="0" y="1197677"/>
          <a:ext cx="7408333" cy="10553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4400" kern="1200" dirty="0" smtClean="0"/>
            <a:t>Messages instantanés</a:t>
          </a:r>
          <a:endParaRPr lang="fr-CA" sz="4400" kern="1200" dirty="0"/>
        </a:p>
      </dsp:txBody>
      <dsp:txXfrm>
        <a:off x="51517" y="1249194"/>
        <a:ext cx="7305299" cy="952306"/>
      </dsp:txXfrm>
    </dsp:sp>
    <dsp:sp modelId="{F1B118EC-F50D-4F9E-839C-2CA009CBC02D}">
      <dsp:nvSpPr>
        <dsp:cNvPr id="0" name=""/>
        <dsp:cNvSpPr/>
      </dsp:nvSpPr>
      <dsp:spPr>
        <a:xfrm>
          <a:off x="0" y="2379738"/>
          <a:ext cx="7408333" cy="10553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4400" kern="1200" dirty="0" smtClean="0"/>
            <a:t>Annonces classées en ligne</a:t>
          </a:r>
          <a:endParaRPr lang="fr-CA" sz="4400" kern="1200" dirty="0"/>
        </a:p>
      </dsp:txBody>
      <dsp:txXfrm>
        <a:off x="51517" y="2431255"/>
        <a:ext cx="7305299" cy="9523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r>
              <a:rPr lang="fr-CA" dirty="0" smtClean="0"/>
              <a:t>Nom de votre cours</a:t>
            </a:r>
            <a:endParaRPr lang="fr-CA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r>
              <a:rPr lang="fr-CA" dirty="0" smtClean="0"/>
              <a:t>Date du jour</a:t>
            </a:r>
            <a:endParaRPr lang="fr-CA" dirty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r>
              <a:rPr lang="fr-CA" dirty="0" smtClean="0"/>
              <a:t>Votre nom</a:t>
            </a:r>
            <a:endParaRPr lang="fr-CA" dirty="0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fld id="{42712D84-D7FE-4631-861F-B45D4102603D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859836017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r>
              <a:rPr lang="fr-CA" noProof="0" dirty="0" smtClean="0"/>
              <a:t>Nom de votre cours</a:t>
            </a:r>
            <a:endParaRPr lang="fr-CA" noProof="0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r>
              <a:rPr lang="fr-CA" noProof="0" dirty="0" smtClean="0"/>
              <a:t>Date du jour</a:t>
            </a:r>
            <a:endParaRPr lang="fr-CA" noProof="0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 dirty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fld id="{42712D84-D7FE-4631-861F-B45D4102603D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  <p:extLst>
      <p:ext uri="{BB962C8B-B14F-4D97-AF65-F5344CB8AC3E}">
        <p14:creationId xmlns:p14="http://schemas.microsoft.com/office/powerpoint/2010/main" val="3923906913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dirty="0" smtClean="0"/>
              <a:t>Date du jour</a:t>
            </a:r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Votre nom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12D84-D7FE-4631-861F-B45D4102603D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dirty="0" smtClean="0"/>
              <a:t>Nom de votre cours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fr-CA" dirty="0" smtClean="0"/>
              <a:t>Date du jour</a:t>
            </a:r>
            <a:endParaRPr lang="fr-CA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/>
              <a:t>Votre nom</a:t>
            </a:r>
            <a:endParaRPr lang="fr-CA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12D84-D7FE-4631-861F-B45D4102603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CA" dirty="0" smtClean="0"/>
              <a:t>Nom de votre cours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352426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2011-02-11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2011-02-11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2011-02-11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fr-CA" dirty="0" smtClean="0"/>
              <a:t>Modifiez les styles du texte du </a:t>
            </a:r>
            <a:r>
              <a:rPr lang="fr-CA" noProof="0" dirty="0" smtClean="0"/>
              <a:t>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2011-02-11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2011-02-11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2011-02-11</a:t>
            </a:r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</a:t>
            </a:r>
            <a:r>
              <a:rPr lang="fr-CA" dirty="0" err="1" smtClean="0"/>
              <a:t>nquième</a:t>
            </a:r>
            <a:r>
              <a:rPr lang="fr-CA" dirty="0" smtClean="0"/>
              <a:t> niveau</a:t>
            </a:r>
            <a:endParaRPr lang="fr-CA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2011-02-11</a:t>
            </a:r>
            <a:endParaRPr lang="fr-CA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2011-02-11</a:t>
            </a:r>
            <a:endParaRPr lang="fr-CA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2011-02-11</a:t>
            </a:r>
            <a:endParaRPr lang="fr-CA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2011-02-11</a:t>
            </a:r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2011-02-11</a:t>
            </a:r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 noProof="0" dirty="0" smtClean="0"/>
              <a:t>Cliquez sur l'icône pour ajouter une image</a:t>
            </a:r>
            <a:endParaRPr lang="fr-CA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fr-CA" noProof="0" dirty="0" smtClean="0"/>
              <a:t>2011-02-11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noProof="1" smtClean="0"/>
              <a:t>Plan de mise en marché de PisciNet Pro en ligne</a:t>
            </a:r>
            <a:endParaRPr lang="fr-CA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fr-CA" sz="2400" i="1" spc="-150" noProof="1" smtClean="0">
                <a:solidFill>
                  <a:schemeClr val="tx2"/>
                </a:solidFill>
              </a:rPr>
              <a:t>Réunion trimestrielle de planification</a:t>
            </a:r>
          </a:p>
          <a:p>
            <a:r>
              <a:rPr lang="fr-CA" sz="2400" i="1" spc="-150" noProof="1" smtClean="0">
                <a:solidFill>
                  <a:schemeClr val="tx2"/>
                </a:solidFill>
              </a:rPr>
              <a:t>Fabri Produits inc.</a:t>
            </a:r>
          </a:p>
          <a:p>
            <a:r>
              <a:rPr lang="fr-CA" sz="2400" i="1" spc="-150" noProof="1" smtClean="0">
                <a:solidFill>
                  <a:schemeClr val="tx2"/>
                </a:solidFill>
              </a:rPr>
              <a:t>D.T. Williams</a:t>
            </a:r>
          </a:p>
          <a:p>
            <a:r>
              <a:rPr lang="fr-CA" sz="2400" i="1" spc="-150" noProof="1" smtClean="0">
                <a:solidFill>
                  <a:schemeClr val="tx2"/>
                </a:solidFill>
              </a:rPr>
              <a:t>Directeur du Marketing</a:t>
            </a:r>
            <a:endParaRPr lang="fr-CA" sz="2400" i="1" spc="-150" noProof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5755642"/>
              </p:ext>
            </p:extLst>
          </p:nvPr>
        </p:nvGraphicFramePr>
        <p:xfrm>
          <a:off x="872067" y="2675467"/>
          <a:ext cx="7408333" cy="3450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Principales</a:t>
            </a:r>
            <a:r>
              <a:rPr lang="fr-CA" baseline="0" dirty="0" smtClean="0"/>
              <a:t> voies de marketing</a:t>
            </a:r>
            <a:endParaRPr lang="fr-CA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2011-02-11</a:t>
            </a:r>
            <a:endParaRPr lang="fr-CA" noProof="0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2</a:t>
            </a:fld>
            <a:endParaRPr lang="fr-CA" noProof="0" dirty="0"/>
          </a:p>
        </p:txBody>
      </p:sp>
    </p:spTree>
    <p:extLst>
      <p:ext uri="{BB962C8B-B14F-4D97-AF65-F5344CB8AC3E}">
        <p14:creationId xmlns:p14="http://schemas.microsoft.com/office/powerpoint/2010/main" val="3895997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Maximiser le potentiel du Web</a:t>
            </a:r>
            <a:endParaRPr lang="fr-CA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sz="quarter" idx="13"/>
          </p:nvPr>
        </p:nvSpPr>
        <p:spPr>
          <a:xfrm>
            <a:off x="527303" y="2679192"/>
            <a:ext cx="3971544" cy="2731008"/>
          </a:xfrm>
        </p:spPr>
        <p:txBody>
          <a:bodyPr>
            <a:normAutofit fontScale="92500"/>
          </a:bodyPr>
          <a:lstStyle/>
          <a:p>
            <a:r>
              <a:rPr lang="fr-CA" dirty="0" smtClean="0"/>
              <a:t>Contenu OMR (optimisation des moteurs de recherche)</a:t>
            </a:r>
          </a:p>
          <a:p>
            <a:pPr lvl="1"/>
            <a:r>
              <a:rPr lang="fr-CA" sz="2000" dirty="0" smtClean="0"/>
              <a:t>Envoi des mots-clés à tous les grands moteurs de recherche</a:t>
            </a:r>
          </a:p>
          <a:p>
            <a:pPr lvl="1"/>
            <a:r>
              <a:rPr lang="fr-CA" sz="2000" dirty="0" smtClean="0"/>
              <a:t>Emploi d’étiquettes adéquates</a:t>
            </a:r>
          </a:p>
          <a:p>
            <a:pPr lvl="1"/>
            <a:r>
              <a:rPr lang="fr-CA" sz="2000" dirty="0" smtClean="0"/>
              <a:t>Correspondance du contenu et des mots-clés</a:t>
            </a:r>
            <a:endParaRPr lang="fr-CA" sz="2000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sz="quarter" idx="14"/>
          </p:nvPr>
        </p:nvSpPr>
        <p:spPr>
          <a:xfrm>
            <a:off x="4495800" y="2679192"/>
            <a:ext cx="3971544" cy="2731008"/>
          </a:xfrm>
        </p:spPr>
        <p:txBody>
          <a:bodyPr>
            <a:normAutofit lnSpcReduction="10000"/>
          </a:bodyPr>
          <a:lstStyle/>
          <a:p>
            <a:r>
              <a:rPr lang="fr-CA" dirty="0" smtClean="0"/>
              <a:t>Sites Web publicitaires gratuits</a:t>
            </a:r>
          </a:p>
          <a:p>
            <a:pPr lvl="1"/>
            <a:r>
              <a:rPr lang="fr-CA" sz="2000" dirty="0" smtClean="0"/>
              <a:t>Dépôt de matériel publicitaire</a:t>
            </a:r>
          </a:p>
          <a:p>
            <a:pPr lvl="1"/>
            <a:r>
              <a:rPr lang="fr-CA" sz="2000" dirty="0" smtClean="0"/>
              <a:t>Emploi d’analyseurs de mots-clés des grands moteurs de recherche</a:t>
            </a:r>
          </a:p>
          <a:p>
            <a:pPr lvl="1"/>
            <a:r>
              <a:rPr lang="fr-CA" sz="2000" dirty="0" smtClean="0"/>
              <a:t>Téléversement de contenu gratuit</a:t>
            </a:r>
            <a:endParaRPr lang="fr-CA" sz="2000" dirty="0"/>
          </a:p>
        </p:txBody>
      </p:sp>
      <p:grpSp>
        <p:nvGrpSpPr>
          <p:cNvPr id="3" name="Groupe 2"/>
          <p:cNvGrpSpPr/>
          <p:nvPr/>
        </p:nvGrpSpPr>
        <p:grpSpPr>
          <a:xfrm>
            <a:off x="1143000" y="5867400"/>
            <a:ext cx="7391400" cy="381000"/>
            <a:chOff x="1143000" y="5974876"/>
            <a:chExt cx="7391400" cy="381000"/>
          </a:xfrm>
        </p:grpSpPr>
        <p:sp>
          <p:nvSpPr>
            <p:cNvPr id="2" name="Rogner et arrondir un rectangle à un seul coin 1"/>
            <p:cNvSpPr/>
            <p:nvPr/>
          </p:nvSpPr>
          <p:spPr>
            <a:xfrm flipH="1">
              <a:off x="1143000" y="5974876"/>
              <a:ext cx="1905000" cy="381000"/>
            </a:xfrm>
            <a:prstGeom prst="snipRoundRect">
              <a:avLst>
                <a:gd name="adj1" fmla="val 50000"/>
                <a:gd name="adj2" fmla="val 16667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A" dirty="0" smtClean="0"/>
                <a:t>Contenu</a:t>
              </a:r>
              <a:endParaRPr lang="fr-CA" dirty="0"/>
            </a:p>
          </p:txBody>
        </p:sp>
        <p:sp>
          <p:nvSpPr>
            <p:cNvPr id="6" name="Rogner et arrondir un rectangle à un seul coin 5"/>
            <p:cNvSpPr/>
            <p:nvPr/>
          </p:nvSpPr>
          <p:spPr>
            <a:xfrm flipH="1">
              <a:off x="3886200" y="5974876"/>
              <a:ext cx="1905000" cy="381000"/>
            </a:xfrm>
            <a:prstGeom prst="snipRoundRect">
              <a:avLst>
                <a:gd name="adj1" fmla="val 50000"/>
                <a:gd name="adj2" fmla="val 16667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A" dirty="0" smtClean="0"/>
                <a:t>Mots-clés</a:t>
              </a:r>
              <a:endParaRPr lang="fr-CA" dirty="0"/>
            </a:p>
          </p:txBody>
        </p:sp>
        <p:sp>
          <p:nvSpPr>
            <p:cNvPr id="7" name="Rogner et arrondir un rectangle à un seul coin 6"/>
            <p:cNvSpPr/>
            <p:nvPr/>
          </p:nvSpPr>
          <p:spPr>
            <a:xfrm flipH="1">
              <a:off x="6629400" y="5974876"/>
              <a:ext cx="1905000" cy="381000"/>
            </a:xfrm>
            <a:prstGeom prst="snipRoundRect">
              <a:avLst>
                <a:gd name="adj1" fmla="val 50000"/>
                <a:gd name="adj2" fmla="val 16667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A" dirty="0" smtClean="0"/>
                <a:t>Étiquettes</a:t>
              </a:r>
              <a:endParaRPr lang="fr-CA" dirty="0"/>
            </a:p>
          </p:txBody>
        </p:sp>
      </p:grp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2011-02-11</a:t>
            </a:r>
            <a:endParaRPr lang="fr-CA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3</a:t>
            </a:fld>
            <a:endParaRPr lang="fr-CA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agues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Vagues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agues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30769</TotalTime>
  <Words>122</Words>
  <Application>Microsoft Office PowerPoint</Application>
  <PresentationFormat>Affichage à l'écran (4:3)</PresentationFormat>
  <Paragraphs>35</Paragraphs>
  <Slides>3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Vagues</vt:lpstr>
      <vt:lpstr>Plan de mise en marché de PisciNet Pro en ligne</vt:lpstr>
      <vt:lpstr>Principales voies de marketing</vt:lpstr>
      <vt:lpstr>Maximiser le potentiel du Web</vt:lpstr>
    </vt:vector>
  </TitlesOfParts>
  <Company>Beskeen Publishing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de mise en marché</dc:title>
  <dc:creator>Michèle Simond</dc:creator>
  <cp:lastModifiedBy>Michèle Simond</cp:lastModifiedBy>
  <cp:revision>72</cp:revision>
  <dcterms:created xsi:type="dcterms:W3CDTF">2003-05-26T22:24:55Z</dcterms:created>
  <dcterms:modified xsi:type="dcterms:W3CDTF">2011-02-14T13:15:05Z</dcterms:modified>
</cp:coreProperties>
</file>